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8.jpeg" ContentType="image/jpeg"/>
  <Override PartName="/ppt/media/image9.png" ContentType="image/png"/>
  <Override PartName="/ppt/media/image7.jpeg" ContentType="image/jpeg"/>
  <Override PartName="/ppt/media/image2.jpeg" ContentType="image/jpeg"/>
  <Override PartName="/ppt/media/image1.png" ContentType="image/png"/>
  <Override PartName="/ppt/media/image3.jpeg" ContentType="image/jpeg"/>
  <Override PartName="/ppt/media/image4.jpeg" ContentType="image/jpe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320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492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88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492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mailto:TccStemCenter@protonmail.ch" TargetMode="External"/><Relationship Id="rId2" Type="http://schemas.openxmlformats.org/officeDocument/2006/relationships/hyperlink" Target="https://github.com/TccStem" TargetMode="External"/><Relationship Id="rId3" Type="http://schemas.openxmlformats.org/officeDocument/2006/relationships/hyperlink" Target="https://github.com/TccStemCenter" TargetMode="External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www.brython.info/tests/editor.html?lang=en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ithub.com/tccstemcenter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792000" y="4104000"/>
            <a:ext cx="8567280" cy="14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r>
              <a:rPr b="1" lang="en-US" sz="4800" spc="-1" strike="noStrike">
                <a:solidFill>
                  <a:srgbClr val="333333"/>
                </a:solidFill>
                <a:latin typeface="Open Sans"/>
                <a:ea typeface="DejaVu Sans"/>
              </a:rPr>
              <a:t>Programming Committee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792000" y="5688000"/>
            <a:ext cx="8567280" cy="9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Open Sans"/>
                <a:ea typeface="DejaVu Sans"/>
              </a:rPr>
              <a:t>TCC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Open Sans"/>
                <a:ea typeface="DejaVu Sans"/>
              </a:rPr>
              <a:t>STEM Center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334960" y="5649120"/>
            <a:ext cx="684720" cy="111672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6520320" y="1440720"/>
            <a:ext cx="2651040" cy="168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9598"/>
                </a:solidFill>
                <a:latin typeface="Inconsolata for Powerline"/>
                <a:ea typeface="DejaVu Sans"/>
              </a:rPr>
              <a:t>while</a:t>
            </a:r>
            <a:r>
              <a:rPr b="0" lang="en-US" sz="1800" spc="-1" strike="noStrike">
                <a:latin typeface="Inconsolata for Powerline"/>
                <a:ea typeface="DejaVu Sans"/>
              </a:rPr>
              <a:t> (</a:t>
            </a:r>
            <a:r>
              <a:rPr b="0" lang="en-US" sz="1800" spc="-1" strike="noStrike">
                <a:solidFill>
                  <a:srgbClr val="00599d"/>
                </a:solidFill>
                <a:latin typeface="Inconsolata for Powerline"/>
                <a:ea typeface="DejaVu Sans"/>
              </a:rPr>
              <a:t>1</a:t>
            </a:r>
            <a:r>
              <a:rPr b="0" lang="en-US" sz="1800" spc="-1" strike="noStrike">
                <a:latin typeface="Inconsolata for Powerline"/>
                <a:ea typeface="DejaVu Sans"/>
              </a:rPr>
              <a:t>) {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Inconsolata for Powerline"/>
                <a:ea typeface="DejaVu Sans"/>
              </a:rPr>
              <a:t>    </a:t>
            </a:r>
            <a:r>
              <a:rPr b="0" lang="en-US" sz="1800" spc="-1" strike="noStrike">
                <a:latin typeface="Inconsolata for Powerline"/>
                <a:ea typeface="DejaVu Sans"/>
              </a:rPr>
              <a:t>wakeup();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Inconsolata for Powerline"/>
                <a:ea typeface="DejaVu Sans"/>
              </a:rPr>
              <a:t>    </a:t>
            </a:r>
            <a:r>
              <a:rPr b="0" lang="en-US" sz="1800" spc="-1" strike="noStrike">
                <a:latin typeface="Inconsolata for Powerline"/>
                <a:ea typeface="DejaVu Sans"/>
              </a:rPr>
              <a:t>coffee(</a:t>
            </a:r>
            <a:r>
              <a:rPr b="0" lang="en-US" sz="1800" spc="-1" strike="noStrike">
                <a:solidFill>
                  <a:srgbClr val="62a73b"/>
                </a:solidFill>
                <a:latin typeface="Inconsolata for Powerline"/>
                <a:ea typeface="DejaVu Sans"/>
              </a:rPr>
              <a:t>“strong”</a:t>
            </a:r>
            <a:r>
              <a:rPr b="0" lang="en-US" sz="1800" spc="-1" strike="noStrike">
                <a:latin typeface="Inconsolata for Powerline"/>
                <a:ea typeface="DejaVu Sans"/>
              </a:rPr>
              <a:t>);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Inconsolata for Powerline"/>
                <a:ea typeface="DejaVu Sans"/>
              </a:rPr>
              <a:t>    </a:t>
            </a:r>
            <a:r>
              <a:rPr b="0" lang="en-US" sz="1800" spc="-1" strike="noStrike">
                <a:latin typeface="Inconsolata for Powerline"/>
                <a:ea typeface="DejaVu Sans"/>
              </a:rPr>
              <a:t>program();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Inconsolata for Powerline"/>
                <a:ea typeface="DejaVu Sans"/>
              </a:rPr>
              <a:t>    </a:t>
            </a:r>
            <a:r>
              <a:rPr b="0" lang="en-US" sz="1800" spc="-1" strike="noStrike">
                <a:latin typeface="Inconsolata for Powerline"/>
                <a:ea typeface="DejaVu Sans"/>
              </a:rPr>
              <a:t>sleep(</a:t>
            </a:r>
            <a:r>
              <a:rPr b="0" lang="en-US" sz="1800" spc="-1" strike="noStrike">
                <a:solidFill>
                  <a:srgbClr val="00599d"/>
                </a:solidFill>
                <a:latin typeface="Inconsolata for Powerline"/>
                <a:ea typeface="DejaVu Sans"/>
              </a:rPr>
              <a:t>8</a:t>
            </a:r>
            <a:r>
              <a:rPr b="0" lang="en-US" sz="1800" spc="-1" strike="noStrike">
                <a:latin typeface="Inconsolata for Powerline"/>
                <a:ea typeface="DejaVu Sans"/>
              </a:rPr>
              <a:t> * </a:t>
            </a:r>
            <a:r>
              <a:rPr b="0" lang="en-US" sz="1800" spc="-1" strike="noStrike">
                <a:solidFill>
                  <a:srgbClr val="00599d"/>
                </a:solidFill>
                <a:latin typeface="Inconsolata for Powerline"/>
                <a:ea typeface="DejaVu Sans"/>
              </a:rPr>
              <a:t>3600</a:t>
            </a:r>
            <a:r>
              <a:rPr b="0" lang="en-US" sz="1800" spc="-1" strike="noStrike">
                <a:latin typeface="Inconsolata for Powerline"/>
                <a:ea typeface="DejaVu Sans"/>
              </a:rPr>
              <a:t>);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Inconsolata for Powerline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858960" y="512640"/>
            <a:ext cx="4932000" cy="328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GitHub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Method to the madness: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So many companies have migrated or started using git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GitHub allows us to host source code for free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Useful tool to put on resumé/CV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Very useful tool to know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Did I mention that it’s useful?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GitHub Infrastructure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Email: </a:t>
            </a: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  <a:hlinkClick r:id="rId1"/>
              </a:rPr>
              <a:t>TccStemCenter@protonmail.ch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User: </a:t>
            </a: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  <a:hlinkClick r:id="rId2"/>
              </a:rPr>
              <a:t>https://github.com/TccStem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Org: </a:t>
            </a: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  <a:hlinkClick r:id="rId3"/>
              </a:rPr>
              <a:t>https://github.com/TccStemCenter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Conclusion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814680" y="1645920"/>
            <a:ext cx="6647400" cy="501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Conclusion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The dream: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Interactive, collaborative, fun, useful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Reality: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Self-motivation, commitment, interactive, collaborative, fun, useful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Goals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Learn various languages and software tools in </a:t>
            </a:r>
            <a:r>
              <a:rPr b="0" i="1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committee meetings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Concepts and languages = building blocks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Tools to succeed in future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Collaborate</a:t>
            </a: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 with peers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Useful projects and necessary skills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Fun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Resumé builder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Committee Meetings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rcRect l="28837" t="0" r="0" b="0"/>
          <a:stretch/>
        </p:blipFill>
        <p:spPr>
          <a:xfrm>
            <a:off x="825840" y="1687320"/>
            <a:ext cx="3759480" cy="352404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436000" y="2524320"/>
            <a:ext cx="3061080" cy="370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First Steps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Learn fundamental programming concepts in python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first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Open Sans"/>
                <a:ea typeface="DejaVu Sans"/>
                <a:hlinkClick r:id="rId1"/>
              </a:rPr>
              <a:t>online</a:t>
            </a: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 then locally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Learn about git, github, and source control management (scm)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Collaboration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Next Steps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720000" y="2160000"/>
            <a:ext cx="8639280" cy="50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Anyone can teach!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Robot C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Software tools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Other programming languages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My bag o’ tools: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Web development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3D modelling &amp; 3D printing software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Linux/Unix (command-line tools)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Various programming languages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Road to Success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645120" y="1828800"/>
            <a:ext cx="3730320" cy="201096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125520" y="3697560"/>
            <a:ext cx="2833920" cy="118404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6034320" y="4663440"/>
            <a:ext cx="2607120" cy="260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What to Know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All you need to know is the time and place of the meetings: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Thursdays @ 3pm EST in STEM Center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First meeting: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Thursday, October 5, 3pm EST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Collaboration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30920" y="1465920"/>
            <a:ext cx="7521480" cy="536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4400" spc="-1" strike="noStrike">
                <a:solidFill>
                  <a:srgbClr val="333333"/>
                </a:solidFill>
                <a:latin typeface="Open Sans"/>
                <a:ea typeface="DejaVu Sans"/>
              </a:rPr>
              <a:t>Collaborative Projects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In addition to committee meetings, collaborative projects will also be created and worked on by committee participants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Goal: work on useful or fun (or both) projects to reinforce programming skills and also to help with outreach, etc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Where and how will this take place?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Open Sans"/>
                <a:ea typeface="DejaVu Sans"/>
                <a:hlinkClick r:id="rId1"/>
              </a:rPr>
              <a:t>GitHub!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Some Thursdays = collaboration days?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Open Sans"/>
                <a:ea typeface="DejaVu Sans"/>
              </a:rPr>
              <a:t>Great thing about git: work = any time!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LibreOffice/5.4.1.2.0$Linux_X86_64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2017-10-01T22:59:24Z</dcterms:created>
  <dc:creator/>
  <dc:description/>
  <dc:language>en-US</dc:language>
  <cp:lastModifiedBy/>
  <dcterms:modified xsi:type="dcterms:W3CDTF">2017-10-02T01:26:25Z</dcterms:modified>
  <cp:revision>7</cp:revision>
  <dc:subject/>
  <dc:title/>
</cp:coreProperties>
</file>